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83" r:id="rId4"/>
    <p:sldId id="267" r:id="rId5"/>
    <p:sldId id="274" r:id="rId6"/>
    <p:sldId id="256" r:id="rId7"/>
    <p:sldId id="285" r:id="rId8"/>
    <p:sldId id="290" r:id="rId9"/>
    <p:sldId id="270" r:id="rId10"/>
    <p:sldId id="291" r:id="rId11"/>
    <p:sldId id="279" r:id="rId12"/>
    <p:sldId id="289" r:id="rId13"/>
    <p:sldId id="286" r:id="rId14"/>
    <p:sldId id="276" r:id="rId15"/>
    <p:sldId id="280" r:id="rId16"/>
    <p:sldId id="277" r:id="rId17"/>
    <p:sldId id="269" r:id="rId18"/>
    <p:sldId id="281" r:id="rId19"/>
    <p:sldId id="287" r:id="rId20"/>
    <p:sldId id="288" r:id="rId21"/>
    <p:sldId id="273" r:id="rId22"/>
    <p:sldId id="261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2" d="100"/>
          <a:sy n="122" d="100"/>
        </p:scale>
        <p:origin x="-13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9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2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38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17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5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86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09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33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5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2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497E-4A03-4C0C-B134-6D13476CFFBF}" type="datetimeFigureOut">
              <a:rPr lang="uk-UA" smtClean="0"/>
              <a:pPr/>
              <a:t>25.10.2021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9ABE-644F-44BB-BFD9-17138E165A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07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8001056" cy="177281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Комунальний заклад загальної середньої освіти І-ІІІ ступенів </a:t>
            </a:r>
            <a:b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«Ватутінський ліцей №5 Ватутінської міської ради Черкаської області»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786742" cy="502631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Проєкт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Ліги старшокласників</a:t>
            </a: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Пишаємось тобою, рідний краю!</a:t>
            </a:r>
          </a:p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«Моя рідна Черкащина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Підготували:</a:t>
            </a:r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Парибка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Світлана                                            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Парибка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Анастасія  , </a:t>
            </a:r>
          </a:p>
          <a:p>
            <a:pPr algn="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учениці 11 класу</a:t>
            </a:r>
          </a:p>
          <a:p>
            <a:pPr algn="l"/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</a:t>
            </a:r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рік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280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0661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с.Чичиркозівка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Содержимое 3" descr="скачанные файлы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09" y="1692314"/>
            <a:ext cx="3281019" cy="2880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797152"/>
            <a:ext cx="363820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Свято-Миколаївський храм</a:t>
            </a:r>
            <a:endParaRPr lang="ru-RU" sz="3200" b="1" dirty="0"/>
          </a:p>
        </p:txBody>
      </p:sp>
      <p:pic>
        <p:nvPicPr>
          <p:cNvPr id="6" name="Рисунок 5" descr="скачанные файлы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28799"/>
            <a:ext cx="3266105" cy="165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45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80627"/>
            <a:ext cx="3190884" cy="2091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86314" y="5715016"/>
            <a:ext cx="328614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Чичиркозівський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НВК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Черкащина\Черкаси\Черкаські райони\Звенигородський район\Хата родини Т.Г.Шевченка в селі Моринці Звенигородського району (реконструкція)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25015" y="725568"/>
            <a:ext cx="4102970" cy="307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142976" y="5143512"/>
            <a:ext cx="3593893" cy="138499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  юному Тарасу в</a:t>
            </a:r>
          </a:p>
          <a:p>
            <a:pPr algn="ctr" eaLnBrk="1" hangingPunct="1"/>
            <a:r>
              <a:rPr lang="uk-UA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Шевченкове</a:t>
            </a:r>
            <a:endParaRPr lang="uk-UA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8" y="3966590"/>
            <a:ext cx="3983774" cy="2641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2727"/>
            <a:ext cx="2752683" cy="1995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53525" y="3125504"/>
            <a:ext cx="403895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 музей ім.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Т.Г.Шевченка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42844" y="3786190"/>
            <a:ext cx="4572032" cy="10340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Хата родини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Т.Г.Шевченка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</a:p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Моринці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857620" y="285728"/>
            <a:ext cx="5072098" cy="70330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Шевченків край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02519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474602"/>
            <a:ext cx="3744416" cy="2906725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Вшановуємо пам’ять безсмертного Кобзаря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VOA\Desktop\Шевченко 2021\159964395_706961439979128_1239869374425146177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22516" r="12301" b="-1"/>
          <a:stretch/>
        </p:blipFill>
        <p:spPr bwMode="auto">
          <a:xfrm>
            <a:off x="1979712" y="206061"/>
            <a:ext cx="4104456" cy="298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VOA\Desktop\Шевченко 2021\159422292_824309904789240_6223840463102593545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b="27711"/>
          <a:stretch/>
        </p:blipFill>
        <p:spPr bwMode="auto">
          <a:xfrm>
            <a:off x="251520" y="3542561"/>
            <a:ext cx="2376264" cy="2982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VOA\Desktop\Шевченко 2021\158442011_470090044033305_1809161702000908733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6"/>
          <a:stretch/>
        </p:blipFill>
        <p:spPr bwMode="auto">
          <a:xfrm>
            <a:off x="6541824" y="260648"/>
            <a:ext cx="1872208" cy="3101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VOA\Desktop\Шевченко 2021\158823020_187952359460693_2618736137887085151_n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24239" r="6126" b="32717"/>
          <a:stretch/>
        </p:blipFill>
        <p:spPr bwMode="auto">
          <a:xfrm>
            <a:off x="2843808" y="3542561"/>
            <a:ext cx="2448272" cy="2982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86128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3929090" cy="407196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Челендж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«Плакат єднання: Шевченко об'єднує»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VOA\Desktop\Шевченко 2021\157749582_1342379612807621_8556819824560490662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r="3504" b="12523"/>
          <a:stretch/>
        </p:blipFill>
        <p:spPr bwMode="auto">
          <a:xfrm>
            <a:off x="4929190" y="285728"/>
            <a:ext cx="3899204" cy="627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9523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81327" y="1484313"/>
            <a:ext cx="3240360" cy="431660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14348" y="5929330"/>
            <a:ext cx="3240038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solidFill>
                  <a:srgbClr val="002060"/>
                </a:solidFill>
              </a:rPr>
              <a:t>Могила </a:t>
            </a:r>
            <a:r>
              <a:rPr lang="uk-UA" altLang="ru-RU" sz="2400" b="1" dirty="0" err="1">
                <a:solidFill>
                  <a:srgbClr val="002060"/>
                </a:solidFill>
              </a:rPr>
              <a:t>Т.Г.Шевченка</a:t>
            </a:r>
            <a:r>
              <a:rPr lang="uk-UA" altLang="ru-RU" sz="2400" b="1" dirty="0">
                <a:solidFill>
                  <a:srgbClr val="002060"/>
                </a:solidFill>
              </a:rPr>
              <a:t> на Чернечій горі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143504" y="5929330"/>
            <a:ext cx="3357586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 dirty="0">
                <a:solidFill>
                  <a:srgbClr val="002060"/>
                </a:solidFill>
              </a:rPr>
              <a:t>Бронзовий пам'ятник на могилі Кобзаря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076057" y="1500174"/>
            <a:ext cx="3384375" cy="430509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14290"/>
            <a:ext cx="8190082" cy="11264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Шевченківський національний заповідник, місто Канів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7008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36904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Урочище Холодний Яр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3116"/>
            <a:ext cx="4550628" cy="341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2722799" cy="363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36096" y="5229200"/>
            <a:ext cx="2722799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  Максима Залізняка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5222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71472" y="1357298"/>
            <a:ext cx="3997939" cy="30014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512" y="4797152"/>
            <a:ext cx="1800002" cy="175432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Садиба Богдана Хмельницького в с. </a:t>
            </a:r>
            <a:r>
              <a:rPr lang="uk-UA" altLang="ru-RU" b="1" dirty="0" err="1" smtClean="0">
                <a:solidFill>
                  <a:srgbClr val="002060"/>
                </a:solidFill>
              </a:rPr>
              <a:t>Суботів</a:t>
            </a:r>
            <a:endParaRPr lang="uk-UA" altLang="ru-RU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uk-UA" altLang="ru-RU" b="1" dirty="0" smtClean="0">
                <a:solidFill>
                  <a:srgbClr val="002060"/>
                </a:solidFill>
              </a:rPr>
              <a:t>Резиденція Богдана Хмельницького</a:t>
            </a:r>
            <a:endParaRPr lang="uk-UA" alt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Черкащина\Черкаси\Черкаські райони\Чигиринський район\Пам'ятник Максиму Залізняку в селі Медведівка Чигиринського район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57818" y="1357298"/>
            <a:ext cx="3399111" cy="453214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364163" y="5805488"/>
            <a:ext cx="3240087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b="1" dirty="0">
                <a:solidFill>
                  <a:srgbClr val="002060"/>
                </a:solidFill>
              </a:rPr>
              <a:t>Пам'ятник Максиму Залізняку в </a:t>
            </a:r>
            <a:r>
              <a:rPr lang="uk-UA" altLang="ru-RU" sz="2000" b="1" dirty="0" err="1">
                <a:solidFill>
                  <a:srgbClr val="002060"/>
                </a:solidFill>
              </a:rPr>
              <a:t>с.Медведівка</a:t>
            </a:r>
            <a:endParaRPr lang="uk-UA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14" y="4427767"/>
            <a:ext cx="3024336" cy="236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Національний заповідник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Чигирин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8209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28604"/>
            <a:ext cx="5076056" cy="2000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Умань </a:t>
            </a:r>
            <a:b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 дендрологічний парк «Софіївка»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28466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7" y="3645024"/>
            <a:ext cx="410684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1" y="332656"/>
            <a:ext cx="4111934" cy="2736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22624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263486"/>
            <a:ext cx="3686752" cy="250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5857892"/>
            <a:ext cx="410445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Буцький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каньйон</a:t>
            </a:r>
          </a:p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Буки,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Маньківський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р-н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797152"/>
            <a:ext cx="33843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Тясминський каньйон, м.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Кам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янка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0177"/>
            <a:ext cx="3924434" cy="295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6672"/>
            <a:ext cx="375875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41280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373216"/>
            <a:ext cx="5809278" cy="1484784"/>
          </a:xfrm>
        </p:spPr>
        <p:txBody>
          <a:bodyPr>
            <a:norm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 - нащадки козацького роду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VOA\Desktop\фото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00306"/>
            <a:ext cx="4128459" cy="295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OA\Desktop\фото 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051" r="12652"/>
          <a:stretch/>
        </p:blipFill>
        <p:spPr bwMode="auto">
          <a:xfrm>
            <a:off x="4572000" y="2571744"/>
            <a:ext cx="4227116" cy="287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КОЗАЦТВО\фотозвіт КОЗАЦЬКІ класи\КОЗАЧАТА\IMG-88120e71219219e0950a05f7ee0419fa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0"/>
            <a:ext cx="4168375" cy="2873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5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лайд2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827584" y="620688"/>
            <a:ext cx="7539681" cy="5654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548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3816424" cy="23445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Ми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–патріоти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своєї Батьківщини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VOA\Desktop\фото 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4249"/>
            <a:ext cx="4123372" cy="261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10" descr="256732c6-15f6-4d7a-b653-b466ac0bf07f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3048000" cy="3706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64453"/>
            <a:ext cx="4089073" cy="2581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985197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Ми любимо свій край, пишаємося ним!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1186"/>
            <a:ext cx="3842533" cy="2515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IMG-ebd3344ac3f07da1f77dfc7479c145de-V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4293096"/>
            <a:ext cx="3843938" cy="2427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ердце 6"/>
          <p:cNvSpPr/>
          <p:nvPr/>
        </p:nvSpPr>
        <p:spPr>
          <a:xfrm>
            <a:off x="5143504" y="857232"/>
            <a:ext cx="642942" cy="571504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G-6e58f42a340bc2eebd8302477cbc2ce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357430"/>
            <a:ext cx="428628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93801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27585" y="584683"/>
            <a:ext cx="7632850" cy="5724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53530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7200280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uk-UA" altLang="ru-RU" dirty="0" smtClean="0">
                <a:solidFill>
                  <a:srgbClr val="002060"/>
                </a:solidFill>
              </a:rPr>
              <a:t>Черкаська область утворена </a:t>
            </a:r>
            <a:r>
              <a:rPr lang="uk-UA" altLang="ru-RU" sz="2400" dirty="0" smtClean="0">
                <a:solidFill>
                  <a:srgbClr val="C00000"/>
                </a:solidFill>
              </a:rPr>
              <a:t>7 січня 1954 р. </a:t>
            </a:r>
            <a:r>
              <a:rPr lang="uk-UA" altLang="ru-RU" dirty="0" smtClean="0">
                <a:solidFill>
                  <a:srgbClr val="002060"/>
                </a:solidFill>
              </a:rPr>
              <a:t>Указом Президії Верховної ради СРСР з районів Київській, Вінницькій, Кіровоградській і Полтавської областей. Одна з найновіших областей Україна.</a:t>
            </a:r>
            <a:br>
              <a:rPr lang="uk-UA" altLang="ru-RU" dirty="0" smtClean="0">
                <a:solidFill>
                  <a:srgbClr val="002060"/>
                </a:solidFill>
              </a:rPr>
            </a:br>
            <a:endParaRPr lang="uk-UA" altLang="ru-RU" dirty="0" smtClean="0">
              <a:solidFill>
                <a:srgbClr val="002060"/>
              </a:solidFill>
            </a:endParaRPr>
          </a:p>
        </p:txBody>
      </p:sp>
      <p:pic>
        <p:nvPicPr>
          <p:cNvPr id="4099" name="Picture 7" descr="80962_html_m42f3b4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7188"/>
            <a:ext cx="5905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0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7" y="8171"/>
            <a:ext cx="9157347" cy="6849829"/>
          </a:xfrm>
        </p:spPr>
      </p:pic>
    </p:spTree>
    <p:extLst>
      <p:ext uri="{BB962C8B-B14F-4D97-AF65-F5344CB8AC3E}">
        <p14:creationId xmlns:p14="http://schemas.microsoft.com/office/powerpoint/2010/main" val="24385870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97576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Адміністративний центр Черкаської області – м. Черкаси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55776" y="3861048"/>
            <a:ext cx="3903488" cy="2765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Содержимое 7" descr="unnam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8646" y="1628800"/>
            <a:ext cx="3948548" cy="248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9348920_3051804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668" y="1500173"/>
            <a:ext cx="3818134" cy="2576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555823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42852"/>
            <a:ext cx="4909857" cy="9526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 м. Ватутіне- наймолодше місто в Черкаській області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скачанные файлы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14422"/>
            <a:ext cx="385765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скачанные файлы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14422"/>
            <a:ext cx="3714776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328614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скачанные файлы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000504"/>
            <a:ext cx="335758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000100" y="5903893"/>
            <a:ext cx="22860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Будинок культури</a:t>
            </a:r>
            <a:endParaRPr lang="ru-RU" sz="28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86446" y="5903893"/>
            <a:ext cx="221457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Пагорб Слави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4052490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752528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 рідне місто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1285860"/>
            <a:ext cx="3528392" cy="25717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uk-UA" b="1" dirty="0">
                <a:solidFill>
                  <a:srgbClr val="002060"/>
                </a:solidFill>
              </a:rPr>
              <a:t>Місто Ватутіне знаходиться в центральній частині Черкаської області, за 120 кілометрів від обласного центру – міста Черкас. Територія міста розташована на правому березі тихоплинної річки </a:t>
            </a:r>
            <a:r>
              <a:rPr lang="uk-UA" b="1" dirty="0" err="1">
                <a:solidFill>
                  <a:srgbClr val="002060"/>
                </a:solidFill>
              </a:rPr>
              <a:t>Шполка</a:t>
            </a:r>
            <a:r>
              <a:rPr lang="uk-UA" b="1" dirty="0">
                <a:solidFill>
                  <a:srgbClr val="002060"/>
                </a:solidFill>
              </a:rPr>
              <a:t> в її мальовничій долині на межі </a:t>
            </a:r>
            <a:r>
              <a:rPr lang="uk-UA" b="1" dirty="0" err="1">
                <a:solidFill>
                  <a:srgbClr val="002060"/>
                </a:solidFill>
              </a:rPr>
              <a:t>Катеринопільського</a:t>
            </a:r>
            <a:r>
              <a:rPr lang="uk-UA" b="1" dirty="0">
                <a:solidFill>
                  <a:srgbClr val="002060"/>
                </a:solidFill>
              </a:rPr>
              <a:t> і Звенигородського районів. </a:t>
            </a:r>
          </a:p>
          <a:p>
            <a:pPr>
              <a:buFont typeface="Arial" charset="0"/>
              <a:buChar char="•"/>
              <a:defRPr/>
            </a:pPr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3528392" cy="2509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65df7530-e66a-4c63-a361-a0e01f2ca7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3857652" cy="2833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e4be722-ca1b-4c7d-babc-38df43ea71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929066"/>
            <a:ext cx="392909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8232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</a:t>
            </a:r>
            <a:r>
              <a:rPr lang="uk-UA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Юрківка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64333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3714752"/>
            <a:ext cx="3854802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Свято-Покровський храм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photo_2020-11-05_18-53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71612"/>
            <a:ext cx="364276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3714752"/>
            <a:ext cx="21431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Амбулаторія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338906"/>
            <a:ext cx="3168352" cy="2371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00496" y="5500702"/>
            <a:ext cx="421484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Юрківська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гімназія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09937"/>
            <a:ext cx="4320480" cy="88681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6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Стецівка</a:t>
            </a:r>
            <a:r>
              <a:rPr lang="uk-UA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9" b="22019"/>
          <a:stretch>
            <a:fillRect/>
          </a:stretch>
        </p:blipFill>
        <p:spPr>
          <a:xfrm>
            <a:off x="3643306" y="4214818"/>
            <a:ext cx="3160298" cy="2370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596" y="5214950"/>
            <a:ext cx="2808312" cy="10584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Братська могила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937"/>
            <a:ext cx="3240360" cy="470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9572"/>
            <a:ext cx="3668381" cy="2732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 flipH="1">
            <a:off x="6858016" y="4525108"/>
            <a:ext cx="20717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Скансен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«Козацький хутір»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1191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258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Комунальний заклад загальної середньої освіти І-ІІІ ступенів  «Ватутінський ліцей №5 Ватутінської міської ради Черкаської області»</vt:lpstr>
      <vt:lpstr>Презентация PowerPoint</vt:lpstr>
      <vt:lpstr>Черкаська область утворена 7 січня 1954 р. Указом Президії Верховної ради СРСР з районів Київській, Вінницькій, Кіровоградській і Полтавської областей. Одна з найновіших областей Україна. </vt:lpstr>
      <vt:lpstr>Презентация PowerPoint</vt:lpstr>
      <vt:lpstr>Адміністративний центр Черкаської області – м. Черкаси</vt:lpstr>
      <vt:lpstr> м. Ватутіне- наймолодше місто в Черкаській області</vt:lpstr>
      <vt:lpstr>Моє рідне місто</vt:lpstr>
      <vt:lpstr>с. Юрківка</vt:lpstr>
      <vt:lpstr>с. Стецівка </vt:lpstr>
      <vt:lpstr>с.Чичиркозівка</vt:lpstr>
      <vt:lpstr>Шевченків край</vt:lpstr>
      <vt:lpstr>Вшановуємо пам’ять безсмертного Кобзаря</vt:lpstr>
      <vt:lpstr>Челендж   «Плакат єднання: Шевченко об'єднує»</vt:lpstr>
      <vt:lpstr>Шевченківський національний заповідник, місто Канів</vt:lpstr>
      <vt:lpstr>Урочище Холодний Яр</vt:lpstr>
      <vt:lpstr>Національний заповідник “Чигирин”</vt:lpstr>
      <vt:lpstr>м. Умань  Національний дендрологічний парк «Софіївка»</vt:lpstr>
      <vt:lpstr>Презентация PowerPoint</vt:lpstr>
      <vt:lpstr>Ми - нащадки козацького роду</vt:lpstr>
      <vt:lpstr> Ми –патріоти своєї Батьківщини</vt:lpstr>
      <vt:lpstr>Ми любимо свій край, пишаємося ним!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Sekretar</dc:creator>
  <cp:lastModifiedBy>Админ</cp:lastModifiedBy>
  <cp:revision>56</cp:revision>
  <dcterms:created xsi:type="dcterms:W3CDTF">2020-10-05T12:47:13Z</dcterms:created>
  <dcterms:modified xsi:type="dcterms:W3CDTF">2021-10-25T19:11:57Z</dcterms:modified>
</cp:coreProperties>
</file>